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57" r:id="rId15"/>
    <p:sldId id="258" r:id="rId16"/>
    <p:sldId id="261" r:id="rId17"/>
    <p:sldId id="262" r:id="rId18"/>
    <p:sldId id="264" r:id="rId19"/>
    <p:sldId id="266" r:id="rId20"/>
    <p:sldId id="267" r:id="rId21"/>
    <p:sldId id="256" r:id="rId22"/>
    <p:sldId id="268" r:id="rId23"/>
    <p:sldId id="265" r:id="rId24"/>
    <p:sldId id="259" r:id="rId25"/>
    <p:sldId id="260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5" r:id="rId39"/>
    <p:sldId id="294" r:id="rId40"/>
    <p:sldId id="298" r:id="rId41"/>
    <p:sldId id="297" r:id="rId42"/>
    <p:sldId id="299" r:id="rId43"/>
    <p:sldId id="300" r:id="rId44"/>
    <p:sldId id="301" r:id="rId45"/>
    <p:sldId id="302" r:id="rId46"/>
    <p:sldId id="296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5" r:id="rId59"/>
    <p:sldId id="316" r:id="rId60"/>
    <p:sldId id="317" r:id="rId61"/>
    <p:sldId id="318" r:id="rId62"/>
    <p:sldId id="319" r:id="rId63"/>
    <p:sldId id="314" r:id="rId64"/>
    <p:sldId id="320" r:id="rId65"/>
    <p:sldId id="321" r:id="rId66"/>
    <p:sldId id="322" r:id="rId67"/>
    <p:sldId id="323" r:id="rId68"/>
    <p:sldId id="324" r:id="rId69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111" autoAdjust="0"/>
    <p:restoredTop sz="94660"/>
  </p:normalViewPr>
  <p:slideViewPr>
    <p:cSldViewPr snapToGrid="0">
      <p:cViewPr>
        <p:scale>
          <a:sx n="25" d="100"/>
          <a:sy n="25" d="100"/>
        </p:scale>
        <p:origin x="774" y="22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13112-CFBD-424A-8E97-4A59A7281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80F73F-321F-489B-9058-33E744EDF0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5FC58-61A8-4919-A236-B151ED738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969C5-0574-4514-BC67-6291019C5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B3185B-C026-4AFB-AB6B-3D497C899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97693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72CDF-18AE-4AE1-8274-ED2752ECE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AE9756-D140-4ED8-94F6-05A6D7E6F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76225-E1DF-4C5C-8F9D-61F10E8FE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01967-16EE-4640-A81E-2B7068BDB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42ECB-5179-43AD-A9B2-40640B631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52511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E059D-E056-48DF-9915-9C5BD198B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BA212-3C82-41D2-9E3E-BAEE420E9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CFCF-E0A7-4261-BDE0-D7076BC11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676FE-8CE8-4946-A359-8114B7C81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1A8CD-36A4-46D6-9642-4A5D182F0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15299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3253C-6E4D-4E8A-B709-8338BBB8E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5C4E2-87F8-4F03-B5EE-BA89ABFF7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F0D70-C011-46CF-8AEC-F55434286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31493-4596-416E-9632-34B769483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696E2-175D-4936-B3F8-E0573EA6F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71660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7BFB8-6C7B-481F-8B22-3B361674B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A50F8-BF5B-4EE8-9EE3-646391C24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ACB71-760D-4F1D-940B-23D94E9E6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B34A6-79BB-47BD-9F8D-C39052745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07462-0A27-4F05-8398-ED63E8C1F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17574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5838-35BE-43C1-AD2B-130C733D0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387C4-CB52-48DE-8983-575DF1490A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C313A-F0B9-4D7F-A5C9-D12106C43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7B0210-F978-416B-B90E-42BEC275B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6558A-6F40-4C22-BCFD-E003CF546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0B0839-6EED-4D9C-B909-A355E4151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50634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2BA7C-3AF6-4D3F-AA41-4C62D74EE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B6D8D-5D01-4F9D-9B24-C480C7BB7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4AF039-4FD5-4D0F-A4BC-2580B75E82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8AC985-72AF-417D-AA75-602489BA8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CEFEC-922E-481C-8271-8078ECB7B9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F0B407-C973-4AC4-84CE-2508165E8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954DA6-E16F-4436-947D-605AF3AB7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6DC8C9-9083-49F5-81E0-DD608A6CD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992027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2BF58-D9F2-4925-9B11-C6B6F0544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D4CC6-4A47-4ECF-ADA7-8AC744BE8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CC6B89-13F3-4FE9-80FC-CA2C65ACA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2C7DC1-2046-4BD8-9025-1FFE939EE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63951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661AD4-93C7-4EFF-A51E-72B9BFA3E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DEBC9B-854D-4B8E-92B4-3FF8D5DE0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13A684-FF05-462D-AC88-BF3F89517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4662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2DCAF-943F-4EC2-AEF3-CECF9D553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FC8FB-293B-4DEB-8EC6-62449AA2B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2E78DE-DC4F-4467-B4DA-75DC23FCB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1EDFB-2F41-4643-834D-9F82C8ED9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FB27C3-43AA-42CD-B9D5-A7DB03DA0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EB10B-62AF-4CF7-8D6D-EAD6241A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27911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6F726-6518-413E-9BA8-09058B8B3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04F20D-8B9D-4F86-B36A-672346CE3C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31EE2-73B5-40AF-ADCC-116BF8A7B7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2224E7-1F57-44E9-8EAF-EFEFE5C96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C1170D-CDB5-42DA-983C-4E0F4ADB0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57B9A0-B656-4D89-AE3C-095B02BED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30661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165270-39FC-497C-A031-0988912C2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5A8C8-942D-44E2-920C-3183CA353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7977B-ED43-4BA6-A1FC-6D01BBB6A9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C83C1-A97E-4EA9-9354-5D7060D0EF5F}" type="datetimeFigureOut">
              <a:rPr lang="hr-HR" smtClean="0"/>
              <a:t>9.6.2021.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8585B-75EC-438F-8024-E3212F5B8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D50C3-56C5-48CD-A1A8-DCC39CAF08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4D3A5-2674-49ED-8F74-A86B7C407B0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40870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82098-AE1D-4183-A746-ADD5AA5A0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D72B5-143D-4DBC-8B84-1FBD8805F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CB963E-14B4-49E6-8269-3F27280B9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47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E3F73-517C-41D4-971C-CE6963DD9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4D68C-7779-408B-8D2F-67E4455F7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4F6053-A23C-42A3-B607-110777FCD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471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A0A87-85C6-4E13-ABF8-818972E3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40DE2-DA93-4DB4-AD30-7246A14A3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E49196-CAFA-48EE-B2B2-8F1E2AFD5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59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FE40A-2BF3-4ACE-9801-F1026993D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2BD83-FEC1-435E-9229-C1298DA6C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08ED32-100B-4C84-89A6-ED6FCFBA8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484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46C32-E70D-423A-A8E0-8AADA36FC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AD1DF-FFCE-471A-B171-038DF71FE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64DF5-31A8-456F-9338-5AB9AE447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993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77D90-C4CC-4396-90D2-40E2A3367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E9039-2942-4DC2-87DD-5B2044713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5CB5E6-94BB-4EE0-905C-42D534DA1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644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AAA99-5612-4357-ACA2-C9954E68A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9110-65B5-478F-9736-DDA21946C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5A4EFB-D85D-46D8-84D3-AFC4D5353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822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9970E-52CF-4CEA-A48B-4C6CD1605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7DC7A-3DEA-4AD3-A222-7B8105AD8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FF1DE6-7C1F-4FBB-955F-E04F6C3CD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59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63E73-7A9F-4988-9EB2-224DCFFD9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433A5-5449-4F67-BCE3-3A6BD7763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5C148E-B30F-40C3-8D55-F3C23B74A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17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32812-B864-421A-9370-0E3347756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B3BB4-1741-4CA3-811F-6FAF7F3AE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700AD1-5B90-49CB-83FC-97D67032C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072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5C2CB-8387-4C4B-9FF4-1498B8F02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670EC-4190-4DFD-8AA5-FDE7BDE96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1A6BC4-131D-4E84-A5D0-B466FC8C6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25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9CB6A-DFC7-40D7-B6EE-7BBFB7EF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FBE50-3317-4A43-9ABA-5C9A8ABA1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5E56F-6F4B-4518-A16C-BDE629CFD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49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DF464-9B8A-4070-B120-142DB24BB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6C153-76E9-4314-9128-F2FE05734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24652-9B22-44B4-89DE-EE136350D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9284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B0BAF-27A0-433A-A2C5-3056CA473C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FA3CB0-4F9D-4BEC-A30A-A5047B32FD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11B89C-23AF-4CB7-8136-1B089E9A9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191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7E626-BD5C-4D95-8786-2369DED64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C8F27-B6E1-42FF-8F86-20B009B37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A5B045-DB60-4749-A31C-17B11B1E9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140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2DD6-54ED-4B94-B8CC-D33C4D779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C2B89-6763-4B81-94E4-5A31DE21C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0C2A5D-EB62-477A-91E6-63F11839C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647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F868-F4ED-4F72-847C-6331905C1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55DCC-A57B-4B45-9C50-B52B61757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308187-A491-455D-95C3-473FFC80A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163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BF737-D6DD-45C2-A0D4-697E508F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24D01-E3C0-4EC5-B1FC-3FFD50F60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F2BFC1-A0E1-4E77-B034-15AA3C360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899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B0524-B0AD-4991-9086-193B28C15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D41BF-7CA8-4247-BB1B-FF40639DD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08714A-E3BD-47FE-90B8-A79072B52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0366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D8B10-6B19-4B6B-B0F3-5B9123E79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BC753-3974-4996-B322-2B4433E29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5393FD-8B06-4220-AA25-640DD43B4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490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B80E5-DE9A-4808-8492-B02E2896E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B9FCF-7665-4CD9-9982-EB2DECD4B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1F0C46-6745-4E70-9956-D3B646639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923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2F356-9CAE-4BF7-9C82-C09C10D54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3755B-A5CA-42E5-9195-83F6B7207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7488C-ECDB-4505-96D7-32295D169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208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BCA37-119F-4634-BA0C-79D74A885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6CD43-AE9C-4BB4-8E6F-20B3BBA5A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511D7B-2A92-412A-9423-491922459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0272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7225C-4978-4112-8A65-C3D741614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5A66F-7878-409E-900F-73463F209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A42A31-FD4F-46D7-8B7B-8270020F2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6961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A4093-E63B-48E6-B4B3-C6B9942E0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8E5DA-214D-4EEF-9551-34B037E76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EAA04D-2153-49CC-9E0E-0732DA69A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8163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5CB8D-8026-416E-BB2A-8F0AB30ED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51404-940C-4665-BF43-1F10558AC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55B678-BC29-44B1-BC31-B832227A1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9268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4769D-6954-4A54-80EB-3A9E5950C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B661A-FC0F-444C-9008-87FDE0A8D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609ECE-D4A1-4545-A580-7C7B38571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0427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48F1D-410D-49C1-8F25-F64FE50BF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324A3-ACB9-473B-B98D-F7D8754D7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2DB633-2F46-4B1A-924C-75436E85A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912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82ADF-A365-473F-A09A-BFEC70481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71A27-0946-4AEB-B59B-C0EDA5910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297729-A1AF-48F9-B1F3-5CC1587BC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1438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8BA95-483E-447E-9E36-94935F345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A5D4D-47E3-4BE3-B3F3-CBA791C0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1DE244-9B50-48A2-B3D1-4D09670F3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800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74D3A-291B-4E25-82D5-2ADE826D5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456D7-A558-4E74-9126-EEB815200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018DAF-C1FA-4E58-8010-9EDC6482B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2814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501C-CEBF-4251-AFDB-BD1905087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BD197-9FA4-4578-935C-8848DBE3B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366F42-5E90-44FF-BBA8-49AD34FA8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0823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B40B-3B0F-408A-9687-BCA7449C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E4C8E-3611-4E86-93C0-890E3CF2F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0ABB97-998B-4239-A9D2-52322A074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1D56E-90F0-4E0E-8BB5-A4127C99C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A574C-9272-40D3-9E10-46E8B0AD7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B03E7-3AD6-4834-86F8-C400E3EAD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324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AAD2B-EB26-42A1-9E68-72213ACAE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AD81E-F9C1-4466-8EE4-632540BF0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F57CC4-6A6A-4B6B-AFF5-D6A53F530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423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501C-CEBF-4251-AFDB-BD1905087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BD197-9FA4-4578-935C-8848DBE3B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A0EBC6-11FC-4B0C-B9D6-70F641000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201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7CC19-EB48-48DD-8553-C831F64DC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3AEA1-53CD-4D37-A8C2-E1471DD30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50F469-966C-4298-A349-658C2BC32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5776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7371A-A294-48FA-8A05-9714260AD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71F26-A7BD-4858-BD34-EC37E2D69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E7AFD2-245E-4894-A0DE-F16850147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0343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A3CDD-6D6F-425C-9C18-98A50678D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83C17-0037-48C0-A75F-862B84433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7A0B7B-3A0D-43DA-B384-D1344EB17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3750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08F0F-0952-400D-811E-E61FBAFD1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79104-BC2D-4ED5-A3D8-51E4946AA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28FAF7-2AAA-454B-8786-6411DFDD7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607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91BFD-1C24-4199-B458-CBEC6FA31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C57A9-4EBF-4193-AD16-6122EAF83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B34568-A648-4B71-A511-CF8EA29D1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39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BE37A-2258-41AA-8F1B-4804B20F5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67F44-414C-4200-A7CF-F519A6F52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F81424-9A50-4119-AC1D-F064D51B3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005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E2E6-2469-4D90-9250-8C71B1ABD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B3BE-7E94-4262-A08C-2E2FF37FC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728EFD-FC71-460A-9B7E-1AEEE5AFA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3826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F925-995A-4721-9520-47A27CD51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8385E-5FE7-4E70-B470-E7E8C106A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C8898D-47C9-476D-A931-84B1DC74A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88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D0EE2-C7B8-4B33-A0A3-B7E4EC29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E7C72-9849-4DC0-A2E3-37EAD1CCB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591E9-B1EC-4050-9F6A-5FE018925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3248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5F44-0971-4988-B76C-34301466A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BD1AE-FA84-4C84-A485-60FF11EFF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31E210-F26E-40F2-B0BA-9B8CD9139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1532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5D0B7-2A3D-4EFD-AB56-9CCFF6379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783B2-81B3-4B66-9C04-26DB3878D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FCF1D8-F4B6-47AF-9EC2-31FE8FE1E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6421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8DCF-1C19-42BF-A35B-3D3E818F3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E245A-71D4-403B-A771-BC92F3BFF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C72CC9-A146-48A0-8AE1-926269E6C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1565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C15AE-80D9-49E7-9EE2-39DAA5B28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3613C-A8C9-4C1A-8C4F-E89276629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DDAE27-7031-4496-AE92-D73B8B3C6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03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97C06-77D0-4216-A1A4-F20655CB5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66181-6332-4FE2-A0BE-F634141C8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6853E6-1177-4AAC-A23A-376CC4E1F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1052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DC8A7-FAAA-4606-82D7-F818290DE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FD0ED-1CD3-413E-B2DA-8807036AF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606190-AE46-46B8-A939-E48A70B74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55477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AADAC-115F-4ABF-96C0-66C39E219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CE83F-3B6E-4689-A32F-2BCB2C9D8A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0A9DBC-17D7-4FE5-9521-638CAE4DA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46"/>
            <a:ext cx="12188364" cy="686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25358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DB915-60A6-44FC-AC98-4DA30A21A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01CE0-82EA-428B-BDC4-53301B917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7387A7-9295-4B1A-B66B-66A206AFA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46"/>
            <a:ext cx="12192000" cy="686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916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1A506-6411-4896-8810-AB81EEEF7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A365C-8C7F-484D-924B-55CD9E58D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41E190-67E1-4E84-943D-86510A35C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46"/>
            <a:ext cx="12192000" cy="686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1914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177BB-E94C-40AB-8F9E-63EBF2367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6AB4A-2F1C-407A-BF50-920F5A65D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6E4E34-3D7F-475C-9700-877152D63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" y="0"/>
            <a:ext cx="12188364" cy="686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847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89082-7A99-454A-995C-FB59AD48A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37ECE-933B-4558-898B-AA1D4144F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9315A5-BB02-469C-B536-8CB7CE2C8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5782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797F-77A1-43E6-B8CB-2CBB8A0EB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07335-0F51-4EA8-8F6E-02504C82A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CAC934-3D5A-477F-9FDB-74D3DA59B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4" y="5684"/>
            <a:ext cx="12178266" cy="685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5291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E8B23A-E2F3-4D14-8519-CF59D380B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46"/>
            <a:ext cx="12192000" cy="686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0174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2167F-D957-459A-9C83-C56AABF9B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2490C-1DB3-4E8E-81FB-9E926C314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C9460E-6DC8-4972-A73C-0A7C51460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" y="0"/>
            <a:ext cx="12188364" cy="686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9961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90F98-051D-41BE-9283-EF9EE537F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098BD-0F4B-4920-8427-8223F0FE7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BB295C-DAA9-4425-B08B-715DD8A98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9135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6CF04-DAF6-467F-BA2B-1325E57C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05BEF-2F14-432A-8DD3-696C6E5EC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50ECF0-3419-4EAA-B1BF-AFF43D7DD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46"/>
            <a:ext cx="12192000" cy="686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14202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BBF8F-8B7A-4E44-A86D-CDEF14751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C5CBC-BB20-4944-9C1C-83503A014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44769D-FEF6-412F-B713-3643506A6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4" y="5684"/>
            <a:ext cx="12178266" cy="685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047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21CB-E416-4066-BB53-2163008FB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E5906-0CBF-44B9-8148-928590D4C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0501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B7FD9-592A-491E-A9FF-5EBE97DF6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307EB-8834-497A-8401-C95511418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244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4A9F3-1B42-4100-B454-0499BBA38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87644-BCED-4E48-AB7A-E56F3D5C9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71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50D93-2958-4EE4-BE5B-5306AF183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A76B4-05CF-4485-8BB8-8FBBCEEDC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5E1372-C3C6-452B-95B2-A24A36059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944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E4A69-F7CE-4A85-B764-F50E4AEE7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DF3A6-1F48-4B5C-A8DC-A924BF9E9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35322B-CE34-4914-91F4-A86DBF4B4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78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0A2C-BC8E-481E-9B6A-5E9FEC8A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FC679-2CF0-48C7-81D0-EA242A375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7864A0-AB59-400E-91F1-74F22F3F0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57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1639</TotalTime>
  <Words>0</Words>
  <Application>Microsoft Office PowerPoint</Application>
  <PresentationFormat>Widescreen</PresentationFormat>
  <Paragraphs>0</Paragraphs>
  <Slides>68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Horvat Sergej</dc:creator>
  <cp:lastModifiedBy>StaFaka</cp:lastModifiedBy>
  <cp:revision>16</cp:revision>
  <dcterms:created xsi:type="dcterms:W3CDTF">2021-06-08T12:12:18Z</dcterms:created>
  <dcterms:modified xsi:type="dcterms:W3CDTF">2021-06-09T22:13:58Z</dcterms:modified>
</cp:coreProperties>
</file>

<file path=docProps/thumbnail.jpeg>
</file>